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57" r:id="rId6"/>
    <p:sldId id="263" r:id="rId7"/>
    <p:sldId id="264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3467-77BC-4F8A-96A4-65DE5A6512B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E3-4EB1-4941-A97F-BF16A66CD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2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3467-77BC-4F8A-96A4-65DE5A6512B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E3-4EB1-4941-A97F-BF16A66CD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3467-77BC-4F8A-96A4-65DE5A6512B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E3-4EB1-4941-A97F-BF16A66CD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1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3467-77BC-4F8A-96A4-65DE5A6512B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E3-4EB1-4941-A97F-BF16A66CD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5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3467-77BC-4F8A-96A4-65DE5A6512B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E3-4EB1-4941-A97F-BF16A66CD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6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3467-77BC-4F8A-96A4-65DE5A6512B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E3-4EB1-4941-A97F-BF16A66CD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3467-77BC-4F8A-96A4-65DE5A6512B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E3-4EB1-4941-A97F-BF16A66CD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2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3467-77BC-4F8A-96A4-65DE5A6512B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E3-4EB1-4941-A97F-BF16A66CD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4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3467-77BC-4F8A-96A4-65DE5A6512B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E3-4EB1-4941-A97F-BF16A66CD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0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3467-77BC-4F8A-96A4-65DE5A6512B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E3-4EB1-4941-A97F-BF16A66CD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8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3467-77BC-4F8A-96A4-65DE5A6512B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C4E3-4EB1-4941-A97F-BF16A66CD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3467-77BC-4F8A-96A4-65DE5A6512B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BC4E3-4EB1-4941-A97F-BF16A66CD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1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p.yimg.com/xj/th?id=OIP.M15d13584c190223ad200f0efdc3f8ddcH0&amp;pid=15.1&amp;P=0&amp;w=283&amp;h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67" y="1580470"/>
            <a:ext cx="6868510" cy="38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6786" y="-990146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FAQs/Samples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385" y="5622472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Emoji project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815" y="2024743"/>
            <a:ext cx="109238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Q.  What exactly does a finished project look like?</a:t>
            </a: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Examine the next two slides for excerpts of student reviews.  Then, the slide after those includes a screenshot of a full review, just to give you an idea.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sp.yimg.com/xj/th?id=OIP.M386729548f837e590ef2608b0156bbfdH0&amp;pid=15.1&amp;P=0&amp;w=254&amp;h=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14" y="4417155"/>
            <a:ext cx="3668486" cy="244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43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457" y="1779814"/>
            <a:ext cx="46209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Excerpt from a project on </a:t>
            </a:r>
            <a:r>
              <a:rPr lang="en-US" sz="3200" b="1" i="1" dirty="0">
                <a:solidFill>
                  <a:srgbClr val="0070C0"/>
                </a:solidFill>
              </a:rPr>
              <a:t>The Help</a:t>
            </a:r>
            <a:r>
              <a:rPr lang="en-US" sz="3200" b="1" dirty="0">
                <a:solidFill>
                  <a:srgbClr val="0070C0"/>
                </a:solidFill>
              </a:rPr>
              <a:t>—Note that the student includes the translation of the emoji right in the piece, which is fine</a:t>
            </a:r>
            <a:r>
              <a:rPr lang="en-US" sz="3200" b="1" dirty="0" smtClean="0">
                <a:solidFill>
                  <a:srgbClr val="0070C0"/>
                </a:solidFill>
              </a:rPr>
              <a:t>!</a:t>
            </a:r>
            <a:endParaRPr lang="en-US" sz="32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REMAR, COLLEEN - Outlook Web App - Mozilla Firefox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4" t="32176" r="36691" b="1035"/>
          <a:stretch/>
        </p:blipFill>
        <p:spPr>
          <a:xfrm>
            <a:off x="6232818" y="0"/>
            <a:ext cx="5442109" cy="662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095" y="1413063"/>
            <a:ext cx="424542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Excerpt from a project on </a:t>
            </a:r>
            <a:r>
              <a:rPr lang="en-US" sz="3200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Catcher in the Rye 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-This student submitted another, separate review with the words written above the images, which was also fine.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.png - Google Drive - Mozilla Firefox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t="31561" r="38345" b="14761"/>
          <a:stretch/>
        </p:blipFill>
        <p:spPr>
          <a:xfrm>
            <a:off x="5434738" y="0"/>
            <a:ext cx="6354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" y="615553"/>
            <a:ext cx="5933826" cy="6242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37" y="615553"/>
            <a:ext cx="6192763" cy="6242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2224" y="0"/>
            <a:ext cx="97295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</a:rPr>
              <a:t>STUDENT SAMPLE – </a:t>
            </a:r>
            <a:r>
              <a:rPr lang="en-US" sz="3400" b="1" dirty="0" smtClean="0">
                <a:solidFill>
                  <a:srgbClr val="0070C0"/>
                </a:solidFill>
              </a:rPr>
              <a:t>This is a thorough review! </a:t>
            </a:r>
            <a:r>
              <a:rPr lang="en-US" sz="3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en-US" sz="3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843" y="1191986"/>
            <a:ext cx="600891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 startAt="17"/>
            </a:pPr>
            <a:r>
              <a:rPr lang="en-US" sz="2800" b="1" dirty="0" smtClean="0">
                <a:solidFill>
                  <a:srgbClr val="FF0000"/>
                </a:solidFill>
              </a:rPr>
              <a:t>What kinds of things do I write about as I craft a review?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Remember the ideas on the actual instruction sheet.  Think not only about what you liked/disliked, but about what made your book of literary merit (or not).  </a:t>
            </a:r>
          </a:p>
          <a:p>
            <a:endParaRPr lang="en-US" dirty="0"/>
          </a:p>
        </p:txBody>
      </p:sp>
      <p:pic>
        <p:nvPicPr>
          <p:cNvPr id="4" name="Picture 3" descr="OVERALL PROJECT SHEET honors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0" t="40000" r="13436" b="9286"/>
          <a:stretch/>
        </p:blipFill>
        <p:spPr>
          <a:xfrm>
            <a:off x="6547757" y="-1"/>
            <a:ext cx="5072205" cy="65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9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499" y="50983"/>
            <a:ext cx="89377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CONTINUED</a:t>
            </a:r>
          </a:p>
          <a:p>
            <a:pPr marL="342900" indent="-342900">
              <a:buAutoNum type="alphaUcPeriod" startAt="17"/>
            </a:pPr>
            <a:r>
              <a:rPr lang="en-US" sz="2800" b="1" dirty="0" smtClean="0">
                <a:solidFill>
                  <a:srgbClr val="FF0000"/>
                </a:solidFill>
              </a:rPr>
              <a:t>What kinds of things do I write about as I craft a review?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like dislike language [Compatibility Mode]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t="31905" r="15309" b="8095"/>
          <a:stretch/>
        </p:blipFill>
        <p:spPr>
          <a:xfrm>
            <a:off x="1714499" y="1096012"/>
            <a:ext cx="9191739" cy="57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3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614" y="146957"/>
            <a:ext cx="117892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Q. What does the teacher want with annotations on our new </a:t>
            </a:r>
            <a:r>
              <a:rPr lang="en-US" sz="2800" b="1" dirty="0" err="1" smtClean="0">
                <a:solidFill>
                  <a:srgbClr val="FF0000"/>
                </a:solidFill>
              </a:rPr>
              <a:t>emojis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Check out the sample below that has a new emoji to represent part of the book’s title for a project on </a:t>
            </a:r>
            <a:r>
              <a:rPr lang="en-US" sz="2800" b="1" i="1" dirty="0" smtClean="0">
                <a:solidFill>
                  <a:srgbClr val="0070C0"/>
                </a:solidFill>
              </a:rPr>
              <a:t>The Book Thief</a:t>
            </a:r>
            <a:r>
              <a:rPr lang="en-US" sz="2800" b="1" dirty="0" smtClean="0">
                <a:solidFill>
                  <a:srgbClr val="0070C0"/>
                </a:solidFill>
              </a:rPr>
              <a:t>. You can include them at the end of your review.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model original emojis honors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t="48570" r="17523" b="24763"/>
          <a:stretch/>
        </p:blipFill>
        <p:spPr>
          <a:xfrm>
            <a:off x="54435" y="2656802"/>
            <a:ext cx="12039585" cy="346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5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ew Assignment Sheet with modelhonors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38095" r="16502" b="9524"/>
          <a:stretch/>
        </p:blipFill>
        <p:spPr>
          <a:xfrm>
            <a:off x="893197" y="1101064"/>
            <a:ext cx="10100805" cy="5756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929" y="146957"/>
            <a:ext cx="11397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Q. What does the teacher mean that we are supposed to annotate our review for the components?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98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240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FAQs/Samples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sample</dc:title>
  <dc:creator>REMAR, COLLEEN</dc:creator>
  <cp:lastModifiedBy>REMAR, COLLEEN</cp:lastModifiedBy>
  <cp:revision>7</cp:revision>
  <dcterms:created xsi:type="dcterms:W3CDTF">2016-03-23T12:15:54Z</dcterms:created>
  <dcterms:modified xsi:type="dcterms:W3CDTF">2016-03-23T13:07:31Z</dcterms:modified>
</cp:coreProperties>
</file>